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523" r:id="rId3"/>
    <p:sldId id="453" r:id="rId4"/>
    <p:sldId id="468" r:id="rId5"/>
    <p:sldId id="469" r:id="rId6"/>
    <p:sldId id="470" r:id="rId7"/>
    <p:sldId id="471" r:id="rId8"/>
    <p:sldId id="472" r:id="rId9"/>
    <p:sldId id="473" r:id="rId10"/>
    <p:sldId id="474" r:id="rId11"/>
    <p:sldId id="475" r:id="rId12"/>
    <p:sldId id="413" r:id="rId13"/>
    <p:sldId id="497" r:id="rId14"/>
    <p:sldId id="504" r:id="rId15"/>
    <p:sldId id="503" r:id="rId16"/>
    <p:sldId id="477" r:id="rId17"/>
    <p:sldId id="478" r:id="rId18"/>
    <p:sldId id="485" r:id="rId19"/>
    <p:sldId id="479" r:id="rId20"/>
    <p:sldId id="499" r:id="rId21"/>
    <p:sldId id="498" r:id="rId22"/>
    <p:sldId id="505" r:id="rId23"/>
    <p:sldId id="480" r:id="rId24"/>
    <p:sldId id="506" r:id="rId25"/>
    <p:sldId id="507" r:id="rId26"/>
    <p:sldId id="513" r:id="rId27"/>
    <p:sldId id="508" r:id="rId28"/>
    <p:sldId id="509" r:id="rId29"/>
    <p:sldId id="510" r:id="rId30"/>
    <p:sldId id="514" r:id="rId31"/>
    <p:sldId id="511" r:id="rId32"/>
    <p:sldId id="515" r:id="rId33"/>
    <p:sldId id="516" r:id="rId34"/>
    <p:sldId id="517" r:id="rId35"/>
    <p:sldId id="518" r:id="rId36"/>
    <p:sldId id="519" r:id="rId37"/>
    <p:sldId id="520" r:id="rId38"/>
    <p:sldId id="521" r:id="rId39"/>
    <p:sldId id="522" r:id="rId40"/>
    <p:sldId id="307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818"/>
    <p:restoredTop sz="93020"/>
  </p:normalViewPr>
  <p:slideViewPr>
    <p:cSldViewPr snapToGrid="0" snapToObjects="1">
      <p:cViewPr varScale="1">
        <p:scale>
          <a:sx n="88" d="100"/>
          <a:sy n="88" d="100"/>
        </p:scale>
        <p:origin x="192" y="5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presProps" Target="presProps.xml"/><Relationship Id="rId43" Type="http://schemas.openxmlformats.org/officeDocument/2006/relationships/viewProps" Target="viewProps.xml"/><Relationship Id="rId44" Type="http://schemas.openxmlformats.org/officeDocument/2006/relationships/theme" Target="theme/theme1.xml"/><Relationship Id="rId45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AD1D6-AE87-C841-B3FD-7C9F7FCAE5AE}" type="datetimeFigureOut">
              <a:rPr lang="en-US" smtClean="0"/>
              <a:t>1/13/20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B8163-9829-1E4A-95C0-3F7A37C6E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8511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AD1D6-AE87-C841-B3FD-7C9F7FCAE5AE}" type="datetimeFigureOut">
              <a:rPr lang="en-US" smtClean="0"/>
              <a:t>1/13/20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B8163-9829-1E4A-95C0-3F7A37C6E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149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AD1D6-AE87-C841-B3FD-7C9F7FCAE5AE}" type="datetimeFigureOut">
              <a:rPr lang="en-US" smtClean="0"/>
              <a:t>1/13/20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B8163-9829-1E4A-95C0-3F7A37C6E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109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AD1D6-AE87-C841-B3FD-7C9F7FCAE5AE}" type="datetimeFigureOut">
              <a:rPr lang="en-US" smtClean="0"/>
              <a:t>1/13/20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B8163-9829-1E4A-95C0-3F7A37C6E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8802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AD1D6-AE87-C841-B3FD-7C9F7FCAE5AE}" type="datetimeFigureOut">
              <a:rPr lang="en-US" smtClean="0"/>
              <a:t>1/13/20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B8163-9829-1E4A-95C0-3F7A37C6E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9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AD1D6-AE87-C841-B3FD-7C9F7FCAE5AE}" type="datetimeFigureOut">
              <a:rPr lang="en-US" smtClean="0"/>
              <a:t>1/13/20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B8163-9829-1E4A-95C0-3F7A37C6E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9311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AD1D6-AE87-C841-B3FD-7C9F7FCAE5AE}" type="datetimeFigureOut">
              <a:rPr lang="en-US" smtClean="0"/>
              <a:t>1/13/20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B8163-9829-1E4A-95C0-3F7A37C6E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2106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AD1D6-AE87-C841-B3FD-7C9F7FCAE5AE}" type="datetimeFigureOut">
              <a:rPr lang="en-US" smtClean="0"/>
              <a:t>1/13/20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B8163-9829-1E4A-95C0-3F7A37C6E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5200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AD1D6-AE87-C841-B3FD-7C9F7FCAE5AE}" type="datetimeFigureOut">
              <a:rPr lang="en-US" smtClean="0"/>
              <a:t>1/13/20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B8163-9829-1E4A-95C0-3F7A37C6E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1436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AD1D6-AE87-C841-B3FD-7C9F7FCAE5AE}" type="datetimeFigureOut">
              <a:rPr lang="en-US" smtClean="0"/>
              <a:t>1/13/20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B8163-9829-1E4A-95C0-3F7A37C6E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2162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AD1D6-AE87-C841-B3FD-7C9F7FCAE5AE}" type="datetimeFigureOut">
              <a:rPr lang="en-US" smtClean="0"/>
              <a:t>1/13/20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B8163-9829-1E4A-95C0-3F7A37C6E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377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3AD1D6-AE87-C841-B3FD-7C9F7FCAE5AE}" type="datetimeFigureOut">
              <a:rPr lang="en-US" smtClean="0"/>
              <a:t>1/13/20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9B8163-9829-1E4A-95C0-3F7A37C6E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025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11" Type="http://schemas.openxmlformats.org/officeDocument/2006/relationships/hyperlink" Target="https://youtu.be/18KFSEuBrBE" TargetMode="External"/><Relationship Id="rId12" Type="http://schemas.openxmlformats.org/officeDocument/2006/relationships/hyperlink" Target="https://youtu.be/XAscrO0Cxpg" TargetMode="External"/><Relationship Id="rId13" Type="http://schemas.openxmlformats.org/officeDocument/2006/relationships/hyperlink" Target="https://youtu.be/LKZyDNXR72Y" TargetMode="External"/><Relationship Id="rId14" Type="http://schemas.openxmlformats.org/officeDocument/2006/relationships/hyperlink" Target="https://youtu.be/-PwzVJ6leIo" TargetMode="External"/><Relationship Id="rId15" Type="http://schemas.openxmlformats.org/officeDocument/2006/relationships/hyperlink" Target="https://github.com/SungchulLee/machine_learning/tree/master/matplotlib_cm" TargetMode="External"/><Relationship Id="rId16" Type="http://schemas.openxmlformats.org/officeDocument/2006/relationships/hyperlink" Target="https://github.com/SungchulLee/financial_math/tree/master/close_return_and_return_vol" TargetMode="External"/><Relationship Id="rId17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yhilpisch/py4fi" TargetMode="External"/><Relationship Id="rId3" Type="http://schemas.openxmlformats.org/officeDocument/2006/relationships/hyperlink" Target="https://learning.oreilly.com/library/view/hands-on-machine-learning/9781491962282/" TargetMode="External"/><Relationship Id="rId4" Type="http://schemas.openxmlformats.org/officeDocument/2006/relationships/hyperlink" Target="https://github.com/ageron/handson-ml" TargetMode="External"/><Relationship Id="rId5" Type="http://schemas.openxmlformats.org/officeDocument/2006/relationships/hyperlink" Target="https://github.com/Hvass-Labs/TensorFlow-Tutorials" TargetMode="External"/><Relationship Id="rId6" Type="http://schemas.openxmlformats.org/officeDocument/2006/relationships/hyperlink" Target="https://youtu.be/ZG_hoLgNFNo?list=PL9Hr9sNUjfsmEu1ZniY0XpHSzl5uihcXZ" TargetMode="External"/><Relationship Id="rId7" Type="http://schemas.openxmlformats.org/officeDocument/2006/relationships/hyperlink" Target="https://youtu.be/vYnqMcteLrs" TargetMode="External"/><Relationship Id="rId8" Type="http://schemas.openxmlformats.org/officeDocument/2006/relationships/hyperlink" Target="https://youtu.be/l6YlKl_TMCw" TargetMode="External"/><Relationship Id="rId9" Type="http://schemas.openxmlformats.org/officeDocument/2006/relationships/hyperlink" Target="https://youtu.be/ZlpaTKIIE2U" TargetMode="External"/><Relationship Id="rId10" Type="http://schemas.openxmlformats.org/officeDocument/2006/relationships/hyperlink" Target="https://youtu.be/khmXhu5v9co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37768" y="2268509"/>
            <a:ext cx="10551885" cy="2071262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4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4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6700" dirty="0">
                <a:latin typeface="Arial Black" charset="0"/>
                <a:ea typeface="Arial Black" charset="0"/>
                <a:cs typeface="Arial Black" charset="0"/>
              </a:rPr>
              <a:t> </a:t>
            </a:r>
            <a:br>
              <a:rPr lang="en-US" sz="67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6700" dirty="0" smtClean="0">
                <a:latin typeface="Arial Black" charset="0"/>
                <a:ea typeface="Arial Black" charset="0"/>
                <a:cs typeface="Arial Black" charset="0"/>
              </a:rPr>
              <a:t>How to choose Colors</a:t>
            </a:r>
            <a:br>
              <a:rPr lang="en-US" sz="6700" dirty="0" smtClean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6700" dirty="0" smtClean="0">
                <a:latin typeface="Arial Black" charset="0"/>
                <a:ea typeface="Arial Black" charset="0"/>
                <a:cs typeface="Arial Black" charset="0"/>
              </a:rPr>
              <a:t>using</a:t>
            </a:r>
            <a:br>
              <a:rPr lang="en-US" sz="6700" dirty="0" smtClean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6700" dirty="0" smtClean="0">
                <a:latin typeface="Arial Black" charset="0"/>
                <a:ea typeface="Arial Black" charset="0"/>
                <a:cs typeface="Arial Black" charset="0"/>
              </a:rPr>
              <a:t>matplotlib.cm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04" y="5580993"/>
            <a:ext cx="3899338" cy="1192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918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47" y="544010"/>
            <a:ext cx="11809071" cy="5856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48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460977" y="2114785"/>
            <a:ext cx="885236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b="1" dirty="0" smtClean="0">
                <a:latin typeface="Arial Black" charset="0"/>
                <a:ea typeface="Arial Black" charset="0"/>
                <a:cs typeface="Arial Black" charset="0"/>
              </a:rPr>
              <a:t>Compute or Restore </a:t>
            </a:r>
          </a:p>
          <a:p>
            <a:pPr algn="ctr"/>
            <a:r>
              <a:rPr lang="en-US" sz="6000" b="1" dirty="0" smtClean="0">
                <a:latin typeface="Arial Black" charset="0"/>
                <a:ea typeface="Arial Black" charset="0"/>
                <a:cs typeface="Arial Black" charset="0"/>
              </a:rPr>
              <a:t>Transfer-Values</a:t>
            </a:r>
            <a:endParaRPr lang="en-US" sz="6000" b="1" dirty="0">
              <a:latin typeface="Arial Black" charset="0"/>
              <a:ea typeface="Arial Black" charset="0"/>
              <a:cs typeface="Arial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241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165" y="2905246"/>
            <a:ext cx="11629542" cy="1053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007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4197"/>
            <a:ext cx="11944538" cy="539380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3" y="102577"/>
            <a:ext cx="7296639" cy="38211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3" y="484695"/>
            <a:ext cx="6794500" cy="381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3" y="886086"/>
            <a:ext cx="10071788" cy="30428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3" y="1464197"/>
            <a:ext cx="12091377" cy="5393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304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4197"/>
            <a:ext cx="11944538" cy="539380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3" y="102577"/>
            <a:ext cx="7296639" cy="38211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3" y="484695"/>
            <a:ext cx="6794500" cy="381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3" y="886086"/>
            <a:ext cx="10071788" cy="30428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3" y="3212123"/>
            <a:ext cx="12091377" cy="3645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309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4197"/>
            <a:ext cx="11944538" cy="539380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3" y="102577"/>
            <a:ext cx="7296639" cy="38211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3" y="484695"/>
            <a:ext cx="6794500" cy="381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3" y="886086"/>
            <a:ext cx="10071788" cy="30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44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196" y="475044"/>
            <a:ext cx="9055100" cy="2667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0996" y="3609533"/>
            <a:ext cx="8953500" cy="270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266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55" y="1157468"/>
            <a:ext cx="11897019" cy="4629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872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784197" y="2791261"/>
            <a:ext cx="193674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smtClean="0">
                <a:latin typeface="Arial Black" charset="0"/>
                <a:ea typeface="Arial Black" charset="0"/>
                <a:cs typeface="Arial Black" charset="0"/>
              </a:rPr>
              <a:t>PCA</a:t>
            </a:r>
            <a:endParaRPr lang="en-US" sz="6000" b="1" dirty="0">
              <a:latin typeface="Arial Black" charset="0"/>
              <a:ea typeface="Arial Black" charset="0"/>
              <a:cs typeface="Arial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3042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895" y="129933"/>
            <a:ext cx="10950042" cy="672806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217" y="1770927"/>
            <a:ext cx="11563109" cy="4965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8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>Reference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89959"/>
            <a:ext cx="10515600" cy="448257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endParaRPr lang="en-US" sz="2000" dirty="0">
              <a:latin typeface="Arial Black" charset="0"/>
              <a:ea typeface="Arial Black" charset="0"/>
              <a:cs typeface="Arial Black" charset="0"/>
              <a:hlinkClick r:id="rId2"/>
            </a:endParaRPr>
          </a:p>
          <a:p>
            <a:r>
              <a:rPr lang="en-US" sz="2000" b="1" dirty="0">
                <a:latin typeface="Arial Black" panose="020B0604020202020204" pitchFamily="34" charset="0"/>
                <a:cs typeface="Arial Black" panose="020B0604020202020204" pitchFamily="34" charset="0"/>
                <a:hlinkClick r:id="rId3"/>
              </a:rPr>
              <a:t>Chapter 13 </a:t>
            </a:r>
            <a:r>
              <a:rPr lang="en-US" sz="2000" b="1" dirty="0">
                <a:latin typeface="Arial Black" panose="020B0604020202020204" pitchFamily="34" charset="0"/>
                <a:ea typeface="Arial Black" charset="0"/>
                <a:cs typeface="Arial Black" panose="020B0604020202020204" pitchFamily="34" charset="0"/>
                <a:hlinkClick r:id="rId4"/>
              </a:rPr>
              <a:t>(</a:t>
            </a:r>
            <a:r>
              <a:rPr lang="en-US" sz="2000" b="1" dirty="0" smtClean="0">
                <a:latin typeface="Arial Black" panose="020B0604020202020204" pitchFamily="34" charset="0"/>
                <a:ea typeface="Arial Black" charset="0"/>
                <a:cs typeface="Arial Black" panose="020B0604020202020204" pitchFamily="34" charset="0"/>
                <a:hlinkClick r:id="rId4"/>
              </a:rPr>
              <a:t>O'Reilly) of Hands-On ML</a:t>
            </a:r>
            <a:endParaRPr lang="en-US" sz="2000" dirty="0" smtClean="0">
              <a:latin typeface="Arial Black" charset="0"/>
              <a:ea typeface="Arial Black" charset="0"/>
              <a:cs typeface="Arial Black" charset="0"/>
            </a:endParaRPr>
          </a:p>
          <a:p>
            <a:r>
              <a:rPr lang="en-US" sz="2000" dirty="0" smtClean="0">
                <a:latin typeface="Arial Black" charset="0"/>
                <a:ea typeface="Arial Black" charset="0"/>
                <a:cs typeface="Arial Black" charset="0"/>
              </a:rPr>
              <a:t>Hvass Lab’s </a:t>
            </a:r>
            <a:r>
              <a:rPr lang="en-US" sz="2000" dirty="0">
                <a:latin typeface="Arial Black" charset="0"/>
                <a:ea typeface="Arial Black" charset="0"/>
                <a:cs typeface="Arial Black" charset="0"/>
                <a:hlinkClick r:id="rId5"/>
              </a:rPr>
              <a:t>GitHub</a:t>
            </a:r>
            <a:r>
              <a:rPr lang="en-US" sz="2000" dirty="0">
                <a:latin typeface="Arial Black" charset="0"/>
                <a:ea typeface="Arial Black" charset="0"/>
                <a:cs typeface="Arial Black" charset="0"/>
              </a:rPr>
              <a:t> and </a:t>
            </a:r>
            <a:r>
              <a:rPr lang="en-US" sz="2000" dirty="0">
                <a:latin typeface="Arial Black" charset="0"/>
                <a:ea typeface="Arial Black" charset="0"/>
                <a:cs typeface="Arial Black" charset="0"/>
                <a:hlinkClick r:id="rId6"/>
              </a:rPr>
              <a:t>Youtube</a:t>
            </a:r>
            <a:r>
              <a:rPr lang="en-US" sz="2000" dirty="0">
                <a:latin typeface="Arial Black" charset="0"/>
                <a:ea typeface="Arial Black" charset="0"/>
                <a:cs typeface="Arial Black" charset="0"/>
              </a:rPr>
              <a:t> </a:t>
            </a:r>
          </a:p>
          <a:p>
            <a:r>
              <a:rPr lang="en-US" sz="2000" dirty="0" smtClean="0">
                <a:latin typeface="Arial Black" charset="0"/>
                <a:ea typeface="Arial Black" charset="0"/>
                <a:cs typeface="Arial Black" charset="0"/>
                <a:hlinkClick r:id="rId7"/>
              </a:rPr>
              <a:t>Youtube on Inception v3 2015</a:t>
            </a:r>
            <a:endParaRPr lang="en-US" sz="2000" dirty="0">
              <a:latin typeface="Arial Black" charset="0"/>
              <a:ea typeface="Arial Black" charset="0"/>
              <a:cs typeface="Arial Black" charset="0"/>
            </a:endParaRPr>
          </a:p>
          <a:p>
            <a:r>
              <a:rPr lang="en-US" sz="2000" dirty="0" smtClean="0">
                <a:latin typeface="Arial Black" charset="0"/>
                <a:ea typeface="Arial Black" charset="0"/>
                <a:cs typeface="Arial Black" charset="0"/>
                <a:hlinkClick r:id="rId8"/>
              </a:rPr>
              <a:t>Youtube on CIFAR10</a:t>
            </a:r>
            <a:endParaRPr lang="en-US" sz="2000" dirty="0" smtClean="0">
              <a:latin typeface="Arial Black" charset="0"/>
              <a:ea typeface="Arial Black" charset="0"/>
              <a:cs typeface="Arial Black" charset="0"/>
            </a:endParaRPr>
          </a:p>
          <a:p>
            <a:r>
              <a:rPr lang="en-US" sz="2000" dirty="0" smtClean="0">
                <a:latin typeface="Arial Black" charset="0"/>
                <a:ea typeface="Arial Black" charset="0"/>
                <a:cs typeface="Arial Black" charset="0"/>
                <a:hlinkClick r:id="rId9"/>
              </a:rPr>
              <a:t>Youtube on Pickle</a:t>
            </a:r>
            <a:endParaRPr lang="en-US" sz="2000" dirty="0" smtClean="0">
              <a:latin typeface="Arial Black" charset="0"/>
              <a:ea typeface="Arial Black" charset="0"/>
              <a:cs typeface="Arial Black" charset="0"/>
            </a:endParaRPr>
          </a:p>
          <a:p>
            <a:r>
              <a:rPr lang="en-US" sz="2000" dirty="0">
                <a:latin typeface="Arial Black" charset="0"/>
                <a:ea typeface="Arial Black" charset="0"/>
                <a:cs typeface="Arial Black" charset="0"/>
                <a:hlinkClick r:id="rId10"/>
              </a:rPr>
              <a:t>Youtube on Transfer </a:t>
            </a:r>
            <a:r>
              <a:rPr lang="en-US" sz="2000" dirty="0" smtClean="0">
                <a:latin typeface="Arial Black" charset="0"/>
                <a:ea typeface="Arial Black" charset="0"/>
                <a:cs typeface="Arial Black" charset="0"/>
                <a:hlinkClick r:id="rId10"/>
              </a:rPr>
              <a:t>Values</a:t>
            </a:r>
            <a:endParaRPr lang="en-US" sz="2000" dirty="0">
              <a:latin typeface="Arial Black" charset="0"/>
              <a:ea typeface="Arial Black" charset="0"/>
              <a:cs typeface="Arial Black" charset="0"/>
            </a:endParaRPr>
          </a:p>
          <a:p>
            <a:r>
              <a:rPr lang="en-US" sz="2000" dirty="0">
                <a:latin typeface="Arial Black" charset="0"/>
                <a:ea typeface="Arial Black" charset="0"/>
                <a:cs typeface="Arial Black" charset="0"/>
                <a:hlinkClick r:id="rId11"/>
              </a:rPr>
              <a:t>Youtube on </a:t>
            </a:r>
            <a:r>
              <a:rPr lang="en-US" sz="2000" dirty="0" smtClean="0">
                <a:latin typeface="Arial Black" charset="0"/>
                <a:ea typeface="Arial Black" charset="0"/>
                <a:cs typeface="Arial Black" charset="0"/>
                <a:hlinkClick r:id="rId11"/>
              </a:rPr>
              <a:t>PCA of Transfer Values</a:t>
            </a:r>
            <a:endParaRPr lang="en-US" sz="2000" dirty="0" smtClean="0">
              <a:latin typeface="Arial Black" charset="0"/>
              <a:ea typeface="Arial Black" charset="0"/>
              <a:cs typeface="Arial Black" charset="0"/>
            </a:endParaRPr>
          </a:p>
          <a:p>
            <a:r>
              <a:rPr lang="en-US" sz="2000" dirty="0">
                <a:latin typeface="Arial Black" charset="0"/>
                <a:ea typeface="Arial Black" charset="0"/>
                <a:cs typeface="Arial Black" charset="0"/>
                <a:hlinkClick r:id="rId12"/>
              </a:rPr>
              <a:t>Youtube on </a:t>
            </a:r>
            <a:r>
              <a:rPr lang="en-US" sz="2000" dirty="0" smtClean="0">
                <a:latin typeface="Arial Black" charset="0"/>
                <a:ea typeface="Arial Black" charset="0"/>
                <a:cs typeface="Arial Black" charset="0"/>
                <a:hlinkClick r:id="rId12"/>
              </a:rPr>
              <a:t>t-SNE </a:t>
            </a:r>
            <a:r>
              <a:rPr lang="en-US" sz="2000" dirty="0">
                <a:latin typeface="Arial Black" charset="0"/>
                <a:ea typeface="Arial Black" charset="0"/>
                <a:cs typeface="Arial Black" charset="0"/>
                <a:hlinkClick r:id="rId12"/>
              </a:rPr>
              <a:t>of Transfer </a:t>
            </a:r>
            <a:r>
              <a:rPr lang="en-US" sz="2000" dirty="0" smtClean="0">
                <a:latin typeface="Arial Black" charset="0"/>
                <a:ea typeface="Arial Black" charset="0"/>
                <a:cs typeface="Arial Black" charset="0"/>
                <a:hlinkClick r:id="rId12"/>
              </a:rPr>
              <a:t>Values</a:t>
            </a:r>
            <a:endParaRPr lang="en-US" sz="2000" dirty="0" smtClean="0">
              <a:latin typeface="Arial Black" charset="0"/>
              <a:ea typeface="Arial Black" charset="0"/>
              <a:cs typeface="Arial Black" charset="0"/>
            </a:endParaRPr>
          </a:p>
          <a:p>
            <a:r>
              <a:rPr lang="en-US" sz="2000" dirty="0">
                <a:latin typeface="Arial Black" charset="0"/>
                <a:ea typeface="Arial Black" charset="0"/>
                <a:cs typeface="Arial Black" charset="0"/>
                <a:hlinkClick r:id="rId13"/>
              </a:rPr>
              <a:t>Youtube on </a:t>
            </a:r>
            <a:r>
              <a:rPr lang="en-US" sz="2000" dirty="0" smtClean="0">
                <a:latin typeface="Arial Black" charset="0"/>
                <a:ea typeface="Arial Black" charset="0"/>
                <a:cs typeface="Arial Black" charset="0"/>
                <a:hlinkClick r:id="rId13"/>
              </a:rPr>
              <a:t>Transfer Learning</a:t>
            </a:r>
            <a:endParaRPr lang="en-US" sz="2000" dirty="0">
              <a:latin typeface="Arial Black" charset="0"/>
              <a:ea typeface="Arial Black" charset="0"/>
              <a:cs typeface="Arial Black" charset="0"/>
            </a:endParaRPr>
          </a:p>
          <a:p>
            <a:r>
              <a:rPr lang="en-US" sz="2000" dirty="0" smtClean="0">
                <a:latin typeface="Arial Black" charset="0"/>
                <a:ea typeface="Arial Black" charset="0"/>
                <a:cs typeface="Arial Black" charset="0"/>
                <a:hlinkClick r:id="rId14"/>
              </a:rPr>
              <a:t>Youtube</a:t>
            </a:r>
            <a:endParaRPr lang="en-US" sz="2000" dirty="0">
              <a:latin typeface="Arial Black" charset="0"/>
              <a:ea typeface="Arial Black" charset="0"/>
              <a:cs typeface="Arial Black" charset="0"/>
            </a:endParaRPr>
          </a:p>
          <a:p>
            <a:r>
              <a:rPr lang="en-US" sz="2000" dirty="0">
                <a:latin typeface="Arial Black" charset="0"/>
                <a:ea typeface="Arial Black" charset="0"/>
                <a:cs typeface="Arial Black" charset="0"/>
                <a:hlinkClick r:id="rId15"/>
              </a:rPr>
              <a:t>Code</a:t>
            </a:r>
            <a:endParaRPr lang="en-US" sz="2000" dirty="0">
              <a:latin typeface="Arial Black" charset="0"/>
              <a:ea typeface="Arial Black" charset="0"/>
              <a:cs typeface="Arial Black" charset="0"/>
              <a:hlinkClick r:id="rId16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3571" y="936748"/>
            <a:ext cx="5382945" cy="5240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852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895" y="129933"/>
            <a:ext cx="10950042" cy="672806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217" y="4433104"/>
            <a:ext cx="11563109" cy="2326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928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895" y="129933"/>
            <a:ext cx="10950042" cy="6728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638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013454" y="2820290"/>
            <a:ext cx="598407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>
                <a:latin typeface="Arial Black" charset="0"/>
                <a:ea typeface="Arial Black" charset="0"/>
                <a:cs typeface="Arial Black" charset="0"/>
              </a:rPr>
              <a:t>m</a:t>
            </a:r>
            <a:r>
              <a:rPr lang="en-US" sz="6000" b="1" dirty="0" smtClean="0">
                <a:latin typeface="Arial Black" charset="0"/>
                <a:ea typeface="Arial Black" charset="0"/>
                <a:cs typeface="Arial Black" charset="0"/>
              </a:rPr>
              <a:t>atplotlib.cm</a:t>
            </a:r>
            <a:endParaRPr lang="en-US" sz="6000" b="1" dirty="0">
              <a:latin typeface="Arial Black" charset="0"/>
              <a:ea typeface="Arial Black" charset="0"/>
              <a:cs typeface="Arial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3697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7200" y="101600"/>
            <a:ext cx="6197600" cy="664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480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6400" y="139700"/>
            <a:ext cx="6299200" cy="656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599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50800"/>
            <a:ext cx="6248400" cy="675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140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027968" y="2820290"/>
            <a:ext cx="561935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>
                <a:latin typeface="Arial Black" charset="0"/>
                <a:ea typeface="Arial Black" charset="0"/>
                <a:cs typeface="Arial Black" charset="0"/>
              </a:rPr>
              <a:t>plt.get_cmap</a:t>
            </a:r>
          </a:p>
        </p:txBody>
      </p:sp>
    </p:spTree>
    <p:extLst>
      <p:ext uri="{BB962C8B-B14F-4D97-AF65-F5344CB8AC3E}">
        <p14:creationId xmlns:p14="http://schemas.microsoft.com/office/powerpoint/2010/main" val="1382690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6200" y="139700"/>
            <a:ext cx="6946900" cy="657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359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3500" y="152400"/>
            <a:ext cx="6972300" cy="65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81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6200" y="88900"/>
            <a:ext cx="6946900" cy="666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925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11299" y="2701934"/>
            <a:ext cx="813273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b="1" dirty="0" smtClean="0">
                <a:latin typeface="Arial Black" charset="0"/>
                <a:ea typeface="Arial Black" charset="0"/>
                <a:cs typeface="Arial Black" charset="0"/>
              </a:rPr>
              <a:t>CIFAR10 Download</a:t>
            </a:r>
            <a:endParaRPr lang="en-US" sz="6000" b="1" dirty="0">
              <a:latin typeface="Arial Black" charset="0"/>
              <a:ea typeface="Arial Black" charset="0"/>
              <a:cs typeface="Arial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0257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51969" y="2762233"/>
            <a:ext cx="259269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smtClean="0">
                <a:latin typeface="Arial Black" charset="0"/>
                <a:ea typeface="Arial Black" charset="0"/>
                <a:cs typeface="Arial Black" charset="0"/>
              </a:rPr>
              <a:t>RGBA</a:t>
            </a:r>
            <a:endParaRPr lang="en-US" sz="6000" b="1" dirty="0">
              <a:latin typeface="Arial Black" charset="0"/>
              <a:ea typeface="Arial Black" charset="0"/>
              <a:cs typeface="Arial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310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0400" y="965200"/>
            <a:ext cx="8318500" cy="491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75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2400" y="990600"/>
            <a:ext cx="68072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668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952500"/>
            <a:ext cx="5791200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049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127000"/>
            <a:ext cx="6248400" cy="659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754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4500" y="0"/>
            <a:ext cx="62000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08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2600" y="0"/>
            <a:ext cx="61321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967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9900" y="12700"/>
            <a:ext cx="6159500" cy="681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265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4500" y="0"/>
            <a:ext cx="62174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41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4500" y="0"/>
            <a:ext cx="62114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1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88" y="2331065"/>
            <a:ext cx="11872580" cy="1845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184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883799" y="1640911"/>
            <a:ext cx="8754321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>
                <a:latin typeface="Arial Black" charset="0"/>
                <a:ea typeface="Arial Black" charset="0"/>
                <a:cs typeface="Arial Black" charset="0"/>
              </a:rPr>
              <a:t>Now</a:t>
            </a:r>
          </a:p>
          <a:p>
            <a:pPr algn="ctr"/>
            <a:endParaRPr lang="en-US" sz="6000" dirty="0">
              <a:latin typeface="Arial Black" charset="0"/>
              <a:ea typeface="Arial Black" charset="0"/>
              <a:cs typeface="Arial Black" charset="0"/>
            </a:endParaRPr>
          </a:p>
          <a:p>
            <a:pPr algn="ctr"/>
            <a:r>
              <a:rPr lang="en-US" sz="6000" dirty="0">
                <a:latin typeface="Arial Black" charset="0"/>
                <a:ea typeface="Arial Black" charset="0"/>
                <a:cs typeface="Arial Black" charset="0"/>
              </a:rPr>
              <a:t>Let’s Play with Code</a:t>
            </a:r>
          </a:p>
        </p:txBody>
      </p:sp>
    </p:spTree>
    <p:extLst>
      <p:ext uri="{BB962C8B-B14F-4D97-AF65-F5344CB8AC3E}">
        <p14:creationId xmlns:p14="http://schemas.microsoft.com/office/powerpoint/2010/main" val="2550280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7523" y="214313"/>
            <a:ext cx="7796694" cy="6529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57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7315" y="392891"/>
            <a:ext cx="7304405" cy="5779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944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9234" y="196026"/>
            <a:ext cx="6851762" cy="6296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842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255823"/>
            <a:ext cx="6553200" cy="6009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45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096" y="628651"/>
            <a:ext cx="11666277" cy="537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84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1706</TotalTime>
  <Words>62</Words>
  <Application>Microsoft Macintosh PowerPoint</Application>
  <PresentationFormat>Widescreen</PresentationFormat>
  <Paragraphs>24</Paragraphs>
  <Slides>40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5" baseType="lpstr">
      <vt:lpstr>Arial Black</vt:lpstr>
      <vt:lpstr>Calibri</vt:lpstr>
      <vt:lpstr>Calibri Light</vt:lpstr>
      <vt:lpstr>Arial</vt:lpstr>
      <vt:lpstr>Office Theme</vt:lpstr>
      <vt:lpstr>              How to choose Colors using matplotlib.cm</vt:lpstr>
      <vt:lpstr>Reference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to construct Node with Fixed Values </dc:title>
  <dc:creator>이승철</dc:creator>
  <cp:lastModifiedBy>Microsoft Office User</cp:lastModifiedBy>
  <cp:revision>110</cp:revision>
  <dcterms:created xsi:type="dcterms:W3CDTF">2019-10-26T12:53:45Z</dcterms:created>
  <dcterms:modified xsi:type="dcterms:W3CDTF">2020-01-13T20:48:37Z</dcterms:modified>
</cp:coreProperties>
</file>